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32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4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Ritchie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 by K&amp;R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432787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61715" y="74730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7971900" cy="16079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28375" y="779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703" y="2831521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58" y="2401486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562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13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99160" y="2073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820981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</a:t>
            </a:r>
            <a:r>
              <a:rPr lang="en-US" dirty="0"/>
              <a:t>Linus</a:t>
            </a:r>
            <a:r>
              <a:rPr lang="en" dirty="0"/>
              <a:t> Had Made a Pull First...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3587</Words>
  <Application>Microsoft Office PowerPoint</Application>
  <PresentationFormat>On-screen Show (16:9)</PresentationFormat>
  <Paragraphs>598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Light</vt:lpstr>
      <vt:lpstr>Roboto</vt:lpstr>
      <vt:lpstr>Roboto Thin</vt:lpstr>
      <vt:lpstr>Inconsolata</vt:lpstr>
      <vt:lpstr>Arial</vt:lpstr>
      <vt:lpstr>Times New Roman</vt:lpstr>
      <vt:lpstr>Calibri</vt:lpstr>
      <vt:lpstr>Roboto Medium</vt:lpstr>
      <vt:lpstr>Amatic SC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</vt:lpstr>
      <vt:lpstr>The Group Project </vt:lpstr>
      <vt:lpstr>The Team Goes to Work</vt:lpstr>
      <vt:lpstr>Dennis Pushes First</vt:lpstr>
      <vt:lpstr>Rule: Pull first, and then push your changes.</vt:lpstr>
      <vt:lpstr>Gil Scott Heron’s Edits Are Ready </vt:lpstr>
      <vt:lpstr>Gil Scott Heron Conflicts with the Master Branch</vt:lpstr>
      <vt:lpstr>Kobe Resolves</vt:lpstr>
      <vt:lpstr>Bjarne Fixes and Pushes</vt:lpstr>
      <vt:lpstr>Linus Starts His Work</vt:lpstr>
      <vt:lpstr>Linus Pushes </vt:lpstr>
      <vt:lpstr>If Linus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23</cp:revision>
  <dcterms:modified xsi:type="dcterms:W3CDTF">2019-11-12T07:00:18Z</dcterms:modified>
</cp:coreProperties>
</file>